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6" r:id="rId3"/>
    <p:sldId id="293" r:id="rId4"/>
    <p:sldId id="294" r:id="rId5"/>
    <p:sldId id="257" r:id="rId6"/>
    <p:sldId id="289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90" r:id="rId20"/>
    <p:sldId id="291" r:id="rId21"/>
    <p:sldId id="292" r:id="rId22"/>
    <p:sldId id="271" r:id="rId23"/>
    <p:sldId id="272" r:id="rId24"/>
    <p:sldId id="274" r:id="rId25"/>
    <p:sldId id="275" r:id="rId26"/>
    <p:sldId id="276" r:id="rId27"/>
    <p:sldId id="280" r:id="rId28"/>
    <p:sldId id="279" r:id="rId29"/>
    <p:sldId id="277" r:id="rId30"/>
    <p:sldId id="278" r:id="rId31"/>
    <p:sldId id="295" r:id="rId32"/>
    <p:sldId id="281" r:id="rId33"/>
    <p:sldId id="282" r:id="rId34"/>
    <p:sldId id="283" r:id="rId35"/>
    <p:sldId id="284" r:id="rId36"/>
    <p:sldId id="286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6"/>
            <p14:sldId id="293"/>
            <p14:sldId id="294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6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performed an experiment where you wanted to understand the effects of infection on social preferences in birds. You performed a behavioral trial on each bird 4 times. </a:t>
            </a:r>
          </a:p>
          <a:p>
            <a:r>
              <a:rPr lang="en-US" dirty="0"/>
              <a:t>You want to know whether infection influences the time a bird spent foraging with it’s flock, or alone. </a:t>
            </a:r>
          </a:p>
          <a:p>
            <a:r>
              <a:rPr lang="en-US" dirty="0"/>
              <a:t>What are you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3D5E-38DB-E743-BB7A-0D5C0A44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CB70-7804-B64F-9273-7B0F41309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bump office hour to this Friday at 12:30</a:t>
            </a:r>
          </a:p>
          <a:p>
            <a:r>
              <a:rPr lang="en-US" dirty="0"/>
              <a:t>Will send announcement</a:t>
            </a:r>
          </a:p>
        </p:txBody>
      </p:sp>
    </p:spTree>
    <p:extLst>
      <p:ext uri="{BB962C8B-B14F-4D97-AF65-F5344CB8AC3E}">
        <p14:creationId xmlns:p14="http://schemas.microsoft.com/office/powerpoint/2010/main" val="30627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understand how the location of a sediment sample from Antarctica influences the diversity of microbes in that sample from either ice covered lakes or dry basins. You collect 8 samples from each station and there are 10 lake stations and 10 basin station. You calculate your diversity metric.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6 power plants in 4 different rivers on heavy metal contamination in fish (you have 6 control locations). Your response variable is toxins from a single fish.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57CF-9A70-B240-9E5B-45AEE06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of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5070-7D3E-9A46-830C-0F564B8C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Tuesday May 4</a:t>
            </a:r>
            <a:r>
              <a:rPr lang="en-US" baseline="30000" dirty="0"/>
              <a:t>th</a:t>
            </a:r>
            <a:r>
              <a:rPr lang="en-US" dirty="0"/>
              <a:t>, we will do class peer review of the projects</a:t>
            </a:r>
          </a:p>
          <a:p>
            <a:pPr lvl="1"/>
            <a:r>
              <a:rPr lang="en-US" dirty="0"/>
              <a:t>You must turn in your materials by 1:00 PM so I can assign peer review</a:t>
            </a:r>
          </a:p>
          <a:p>
            <a:r>
              <a:rPr lang="en-US" dirty="0"/>
              <a:t>This means that you must have something available to exchange with a peer</a:t>
            </a:r>
          </a:p>
          <a:p>
            <a:pPr lvl="1"/>
            <a:r>
              <a:rPr lang="en-US" dirty="0"/>
              <a:t>It could be:</a:t>
            </a:r>
          </a:p>
          <a:p>
            <a:pPr lvl="2"/>
            <a:r>
              <a:rPr lang="en-US" dirty="0"/>
              <a:t>A manuscript draft</a:t>
            </a:r>
          </a:p>
          <a:p>
            <a:pPr lvl="2"/>
            <a:r>
              <a:rPr lang="en-US" dirty="0"/>
              <a:t>A set of scripts</a:t>
            </a:r>
          </a:p>
          <a:p>
            <a:pPr lvl="2"/>
            <a:r>
              <a:rPr lang="en-US" dirty="0"/>
              <a:t>A collection of figures on which you would like feedback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53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drop them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65A2B-3945-DD43-AB23-A77C6FC91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756" y="1424791"/>
            <a:ext cx="5868682" cy="51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</TotalTime>
  <Words>1894</Words>
  <Application>Microsoft Macintosh PowerPoint</Application>
  <PresentationFormat>Widescreen</PresentationFormat>
  <Paragraphs>215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Mangal</vt:lpstr>
      <vt:lpstr>Office Theme</vt:lpstr>
      <vt:lpstr>Week 12  Mixed Models</vt:lpstr>
      <vt:lpstr>Office hour adjustment</vt:lpstr>
      <vt:lpstr>Preparation of final project</vt:lpstr>
      <vt:lpstr>Survey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48</cp:revision>
  <dcterms:created xsi:type="dcterms:W3CDTF">2018-04-09T16:43:43Z</dcterms:created>
  <dcterms:modified xsi:type="dcterms:W3CDTF">2021-04-13T16:57:43Z</dcterms:modified>
</cp:coreProperties>
</file>